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4"/>
      <p:bold r:id="rId15"/>
      <p:italic r:id="rId16"/>
      <p:boldItalic r:id="rId17"/>
    </p:embeddedFont>
    <p:embeddedFont>
      <p:font typeface="Raleway" pitchFamily="2" charset="0"/>
      <p:regular r:id="rId18"/>
      <p:bold r:id="rId19"/>
      <p:italic r:id="rId20"/>
      <p:boldItalic r:id="rId21"/>
    </p:embeddedFont>
    <p:embeddedFont>
      <p:font typeface="Source Sans Pro" panose="020B0503030403020204" pitchFamily="34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06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dbe3f222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4dbe3f222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4dbe3f222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4dbe3f222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765f5591b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765f5591b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765f55924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765f55924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765f55924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765f55924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765f55924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765f55924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65f55924e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765f55924e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765f55924e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765f55924e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765f55924e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765f55924e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765f55924e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765f55924e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2">
            <a:alphaModFix/>
          </a:blip>
          <a:srcRect l="19471"/>
          <a:stretch/>
        </p:blipFill>
        <p:spPr>
          <a:xfrm>
            <a:off x="7208950" y="4738001"/>
            <a:ext cx="1542726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99" y="4501149"/>
            <a:ext cx="621200" cy="53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m.firialab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started in Codespace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guide for students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to remember</a:t>
            </a:r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5155500" cy="37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If you want to make changes to a program, but keep the original code, “Save As…” with a new name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can download a text file of your code with “Download”</a:t>
            </a:r>
            <a:endParaRPr/>
          </a:p>
        </p:txBody>
      </p:sp>
      <p:pic>
        <p:nvPicPr>
          <p:cNvPr id="132" name="Google Shape;13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6875" y="1157900"/>
            <a:ext cx="2334800" cy="2265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are ready to begin!</a:t>
            </a:r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Mission 1 and get started!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CodeSpace:</a:t>
            </a: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866950" y="720175"/>
            <a:ext cx="7584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Open the Chrome browser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Use the link, or type the URL directly into the browser: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https://sim.firialabs.com/</a:t>
            </a: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9" name="Google Shape;69;p14"/>
          <p:cNvPicPr preferRelativeResize="0"/>
          <p:nvPr/>
        </p:nvPicPr>
        <p:blipFill rotWithShape="1">
          <a:blip r:embed="rId4">
            <a:alphaModFix/>
          </a:blip>
          <a:srcRect t="9732" r="1322" b="11465"/>
          <a:stretch/>
        </p:blipFill>
        <p:spPr>
          <a:xfrm>
            <a:off x="866950" y="2173075"/>
            <a:ext cx="5195500" cy="2306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53073" y="642473"/>
            <a:ext cx="623384" cy="6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 in: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300" y="1252425"/>
            <a:ext cx="7291875" cy="2723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7" name="Google Shape;77;p15"/>
          <p:cNvCxnSpPr/>
          <p:nvPr/>
        </p:nvCxnSpPr>
        <p:spPr>
          <a:xfrm>
            <a:off x="1356650" y="1063325"/>
            <a:ext cx="1975800" cy="23223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 in: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1100" y="445025"/>
            <a:ext cx="4282000" cy="39063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876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can: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Create an account using your email address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–or–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Sign in with Google and select your gmail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cxnSp>
        <p:nvCxnSpPr>
          <p:cNvPr id="85" name="Google Shape;85;p16"/>
          <p:cNvCxnSpPr/>
          <p:nvPr/>
        </p:nvCxnSpPr>
        <p:spPr>
          <a:xfrm rot="10800000" flipH="1">
            <a:off x="2792775" y="941200"/>
            <a:ext cx="2026800" cy="967500"/>
          </a:xfrm>
          <a:prstGeom prst="straightConnector1">
            <a:avLst/>
          </a:prstGeom>
          <a:noFill/>
          <a:ln w="38100" cap="flat" cmpd="sng">
            <a:solidFill>
              <a:srgbClr val="4CAF5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6" name="Google Shape;86;p16"/>
          <p:cNvCxnSpPr/>
          <p:nvPr/>
        </p:nvCxnSpPr>
        <p:spPr>
          <a:xfrm>
            <a:off x="3118325" y="3476825"/>
            <a:ext cx="2577300" cy="6012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CodeSpace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3876300" cy="26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the bottom left of the editor are two icons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Setting preferences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Log in / log out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cxnSp>
        <p:nvCxnSpPr>
          <p:cNvPr id="93" name="Google Shape;93;p17"/>
          <p:cNvCxnSpPr/>
          <p:nvPr/>
        </p:nvCxnSpPr>
        <p:spPr>
          <a:xfrm rot="10800000" flipH="1">
            <a:off x="3836350" y="1623525"/>
            <a:ext cx="2429700" cy="743400"/>
          </a:xfrm>
          <a:prstGeom prst="straightConnector1">
            <a:avLst/>
          </a:prstGeom>
          <a:noFill/>
          <a:ln w="38100" cap="flat" cmpd="sng">
            <a:solidFill>
              <a:srgbClr val="4CAF5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4" name="Google Shape;94;p17"/>
          <p:cNvCxnSpPr/>
          <p:nvPr/>
        </p:nvCxnSpPr>
        <p:spPr>
          <a:xfrm rot="10800000" flipH="1">
            <a:off x="3484600" y="2366925"/>
            <a:ext cx="2730300" cy="4275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6050" y="1068425"/>
            <a:ext cx="1156598" cy="172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820950" y="839825"/>
            <a:ext cx="6026100" cy="30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the top left of the editor is the class icon</a:t>
            </a: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Click on the icon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 click “JOIN CLASS”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Enter the code from </a:t>
            </a:r>
            <a:br>
              <a:rPr lang="en"/>
            </a:br>
            <a:r>
              <a:rPr lang="en"/>
              <a:t>your teacher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9175" y="778725"/>
            <a:ext cx="824498" cy="7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1125" y="3314650"/>
            <a:ext cx="8045299" cy="957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4" name="Google Shape;104;p18"/>
          <p:cNvCxnSpPr/>
          <p:nvPr/>
        </p:nvCxnSpPr>
        <p:spPr>
          <a:xfrm>
            <a:off x="4217950" y="2148225"/>
            <a:ext cx="3555300" cy="13959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6026100" cy="11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Enter the code from your teacher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Then “SUBMIT JOIN CODE”</a:t>
            </a:r>
            <a:endParaRPr/>
          </a:p>
        </p:txBody>
      </p:sp>
      <p:pic>
        <p:nvPicPr>
          <p:cNvPr id="111" name="Google Shape;1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2850" y="2214113"/>
            <a:ext cx="5153025" cy="185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set!</a:t>
            </a:r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6789300" cy="17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Your class should now be activated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should see these icons in the upper right hand corner of the window:</a:t>
            </a:r>
            <a:endParaRPr/>
          </a:p>
        </p:txBody>
      </p:sp>
      <p:pic>
        <p:nvPicPr>
          <p:cNvPr id="118" name="Google Shape;11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1100" y="2051000"/>
            <a:ext cx="1204925" cy="210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to remember</a:t>
            </a: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4590600" cy="378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Your program files are saved automatically, all the time, in the cloud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Start a new program with </a:t>
            </a:r>
            <a:br>
              <a:rPr lang="en"/>
            </a:br>
            <a:r>
              <a:rPr lang="en"/>
              <a:t>“New File”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can open earlier programs by going to “Browse Files…”</a:t>
            </a:r>
            <a:endParaRPr/>
          </a:p>
        </p:txBody>
      </p:sp>
      <p:pic>
        <p:nvPicPr>
          <p:cNvPr id="125" name="Google Shape;12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3350" y="1204200"/>
            <a:ext cx="2334800" cy="2265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On-screen Show (16:9)</PresentationFormat>
  <Paragraphs>35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Raleway</vt:lpstr>
      <vt:lpstr>Source Sans Pro</vt:lpstr>
      <vt:lpstr>Montserrat</vt:lpstr>
      <vt:lpstr>Plum</vt:lpstr>
      <vt:lpstr>Getting started in Codespace</vt:lpstr>
      <vt:lpstr>Open CodeSpace:</vt:lpstr>
      <vt:lpstr>Log in:</vt:lpstr>
      <vt:lpstr>Sign in:</vt:lpstr>
      <vt:lpstr>CodeSpace</vt:lpstr>
      <vt:lpstr>Join your class</vt:lpstr>
      <vt:lpstr>Join your class</vt:lpstr>
      <vt:lpstr>All set!</vt:lpstr>
      <vt:lpstr>Things to remember</vt:lpstr>
      <vt:lpstr>Things to remember</vt:lpstr>
      <vt:lpstr>You are ready to begin!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2024-10-27T04:32:54Z</dcterms:modified>
</cp:coreProperties>
</file>